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69" r:id="rId2"/>
    <p:sldId id="409" r:id="rId3"/>
    <p:sldId id="256" r:id="rId4"/>
    <p:sldId id="405" r:id="rId5"/>
    <p:sldId id="347" r:id="rId6"/>
    <p:sldId id="466" r:id="rId7"/>
    <p:sldId id="345" r:id="rId8"/>
    <p:sldId id="417" r:id="rId9"/>
    <p:sldId id="371" r:id="rId10"/>
    <p:sldId id="284" r:id="rId11"/>
    <p:sldId id="457" r:id="rId12"/>
    <p:sldId id="388" r:id="rId13"/>
    <p:sldId id="458" r:id="rId14"/>
    <p:sldId id="459" r:id="rId15"/>
    <p:sldId id="460" r:id="rId16"/>
    <p:sldId id="461" r:id="rId17"/>
    <p:sldId id="462" r:id="rId18"/>
    <p:sldId id="387" r:id="rId19"/>
    <p:sldId id="434" r:id="rId20"/>
    <p:sldId id="396" r:id="rId21"/>
    <p:sldId id="437" r:id="rId22"/>
    <p:sldId id="443" r:id="rId23"/>
    <p:sldId id="444" r:id="rId24"/>
    <p:sldId id="445" r:id="rId25"/>
    <p:sldId id="446" r:id="rId26"/>
    <p:sldId id="447" r:id="rId27"/>
    <p:sldId id="468" r:id="rId28"/>
    <p:sldId id="455" r:id="rId29"/>
    <p:sldId id="456" r:id="rId30"/>
    <p:sldId id="451" r:id="rId31"/>
    <p:sldId id="454" r:id="rId32"/>
    <p:sldId id="448" r:id="rId33"/>
    <p:sldId id="261" r:id="rId34"/>
    <p:sldId id="262" r:id="rId35"/>
    <p:sldId id="452" r:id="rId36"/>
    <p:sldId id="464" r:id="rId37"/>
    <p:sldId id="453" r:id="rId38"/>
    <p:sldId id="258" r:id="rId39"/>
    <p:sldId id="47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75"/>
    <a:srgbClr val="FF6600"/>
    <a:srgbClr val="6586BC"/>
    <a:srgbClr val="297175"/>
    <a:srgbClr val="B219FF"/>
    <a:srgbClr val="C60001"/>
    <a:srgbClr val="05AF00"/>
    <a:srgbClr val="006EBC"/>
    <a:srgbClr val="3869E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406" autoAdjust="0"/>
  </p:normalViewPr>
  <p:slideViewPr>
    <p:cSldViewPr snapToGrid="0">
      <p:cViewPr varScale="1">
        <p:scale>
          <a:sx n="79" d="100"/>
          <a:sy n="79" d="100"/>
        </p:scale>
        <p:origin x="108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30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78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31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61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33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35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32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37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14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image" Target="../media/image5.jpg"/><Relationship Id="rId16" Type="http://schemas.openxmlformats.org/officeDocument/2006/relationships/image" Target="../media/image26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microsoft.com/office/2007/relationships/hdphoto" Target="../media/hdphoto1.wdp"/><Relationship Id="rId10" Type="http://schemas.openxmlformats.org/officeDocument/2006/relationships/image" Target="../media/image21.jpg"/><Relationship Id="rId19" Type="http://schemas.microsoft.com/office/2007/relationships/hdphoto" Target="../media/hdphoto2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  <a:endParaRPr lang="nl-NL" sz="48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5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554B7E4-AEF3-3813-DFBD-592E699A92E9}"/>
              </a:ext>
            </a:extLst>
          </p:cNvPr>
          <p:cNvSpPr txBox="1"/>
          <p:nvPr/>
        </p:nvSpPr>
        <p:spPr>
          <a:xfrm>
            <a:off x="215999" y="216000"/>
            <a:ext cx="4619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5.2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259814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7229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6772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01322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393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126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A973A29-FD5A-334A-2CA6-88B5E09A05A0}"/>
              </a:ext>
            </a:extLst>
          </p:cNvPr>
          <p:cNvSpPr txBox="1"/>
          <p:nvPr/>
        </p:nvSpPr>
        <p:spPr>
          <a:xfrm>
            <a:off x="216000" y="216000"/>
            <a:ext cx="602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5.3 Winnen en verliezen</a:t>
            </a:r>
          </a:p>
        </p:txBody>
      </p:sp>
    </p:spTree>
    <p:extLst>
      <p:ext uri="{BB962C8B-B14F-4D97-AF65-F5344CB8AC3E}">
        <p14:creationId xmlns:p14="http://schemas.microsoft.com/office/powerpoint/2010/main" val="1550631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97BECB59-DCB0-A8B2-930A-6E6A0C467441}"/>
              </a:ext>
            </a:extLst>
          </p:cNvPr>
          <p:cNvGrpSpPr/>
          <p:nvPr/>
        </p:nvGrpSpPr>
        <p:grpSpPr>
          <a:xfrm>
            <a:off x="864834" y="1042125"/>
            <a:ext cx="7414331" cy="5315792"/>
            <a:chOff x="1115072" y="1528474"/>
            <a:chExt cx="6757891" cy="4845149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16CC98B-B736-E9C6-37EA-16EA4439899E}"/>
                </a:ext>
              </a:extLst>
            </p:cNvPr>
            <p:cNvSpPr/>
            <p:nvPr/>
          </p:nvSpPr>
          <p:spPr>
            <a:xfrm>
              <a:off x="1115072" y="1528474"/>
              <a:ext cx="4315385" cy="2423089"/>
            </a:xfrm>
            <a:prstGeom prst="rect">
              <a:avLst/>
            </a:prstGeom>
            <a:solidFill>
              <a:srgbClr val="05A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D6A38C9B-B8C1-12BA-B8B3-71DFAC561849}"/>
                </a:ext>
              </a:extLst>
            </p:cNvPr>
            <p:cNvGrpSpPr/>
            <p:nvPr/>
          </p:nvGrpSpPr>
          <p:grpSpPr>
            <a:xfrm>
              <a:off x="1123119" y="1528474"/>
              <a:ext cx="6749844" cy="4845149"/>
              <a:chOff x="1123119" y="1528474"/>
              <a:chExt cx="6749844" cy="4845149"/>
            </a:xfrm>
          </p:grpSpPr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9F24290A-66F0-0AB2-8892-A3BB1C8A5D77}"/>
                  </a:ext>
                </a:extLst>
              </p:cNvPr>
              <p:cNvSpPr/>
              <p:nvPr/>
            </p:nvSpPr>
            <p:spPr>
              <a:xfrm>
                <a:off x="1123119" y="3950534"/>
                <a:ext cx="4315385" cy="2423089"/>
              </a:xfrm>
              <a:prstGeom prst="rect">
                <a:avLst/>
              </a:prstGeom>
              <a:solidFill>
                <a:srgbClr val="006E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0B86968-F147-46C0-1192-9BBE0FE416A9}"/>
                  </a:ext>
                </a:extLst>
              </p:cNvPr>
              <p:cNvSpPr/>
              <p:nvPr/>
            </p:nvSpPr>
            <p:spPr>
              <a:xfrm rot="16200000">
                <a:off x="4229135" y="2729796"/>
                <a:ext cx="4845149" cy="2442506"/>
              </a:xfrm>
              <a:prstGeom prst="rect">
                <a:avLst/>
              </a:prstGeom>
              <a:solidFill>
                <a:srgbClr val="C60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17" name="Afbeelding 16" descr="Afbeelding met tekenfilm, clipart, Tekenfilm, smiley&#10;&#10;Automatisch gegenereerde beschrijving">
            <a:extLst>
              <a:ext uri="{FF2B5EF4-FFF2-40B4-BE49-F238E27FC236}">
                <a16:creationId xmlns:a16="http://schemas.microsoft.com/office/drawing/2014/main" id="{AF94D09D-BE3B-63E9-2778-C7E5C68B8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74" y="1982352"/>
            <a:ext cx="2831249" cy="2917044"/>
          </a:xfrm>
          <a:prstGeom prst="rect">
            <a:avLst/>
          </a:prstGeom>
        </p:spPr>
      </p:pic>
      <p:pic>
        <p:nvPicPr>
          <p:cNvPr id="5" name="Afbeelding 4" descr="Afbeelding met smiley, emoticon, geel, glimlach&#10;&#10;Automatisch gegenereerde beschrijving">
            <a:extLst>
              <a:ext uri="{FF2B5EF4-FFF2-40B4-BE49-F238E27FC236}">
                <a16:creationId xmlns:a16="http://schemas.microsoft.com/office/drawing/2014/main" id="{56531C3E-507B-E85C-3523-294A89C5F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3" y="1007549"/>
            <a:ext cx="4356081" cy="265846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ABCF4CB-9288-4A38-7ACD-C7D6352CDCBF}"/>
              </a:ext>
            </a:extLst>
          </p:cNvPr>
          <p:cNvSpPr txBox="1"/>
          <p:nvPr/>
        </p:nvSpPr>
        <p:spPr>
          <a:xfrm>
            <a:off x="0" y="29473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</a:rPr>
              <a:t>Winnen en verliezen</a:t>
            </a:r>
            <a:endParaRPr lang="nl-NL" sz="2400" b="1" dirty="0">
              <a:solidFill>
                <a:srgbClr val="317175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63859F6-3420-F5EB-5FF0-6F1901C2842D}"/>
              </a:ext>
            </a:extLst>
          </p:cNvPr>
          <p:cNvSpPr txBox="1"/>
          <p:nvPr/>
        </p:nvSpPr>
        <p:spPr>
          <a:xfrm>
            <a:off x="4389992" y="2939743"/>
            <a:ext cx="130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Tja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36FF2D2-515B-F5C5-0F6D-8BF012CFE6EA}"/>
              </a:ext>
            </a:extLst>
          </p:cNvPr>
          <p:cNvSpPr txBox="1"/>
          <p:nvPr/>
        </p:nvSpPr>
        <p:spPr>
          <a:xfrm>
            <a:off x="4145670" y="5545320"/>
            <a:ext cx="1553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Balen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648F160-4281-4967-3630-6648F334FF4C}"/>
              </a:ext>
            </a:extLst>
          </p:cNvPr>
          <p:cNvSpPr txBox="1"/>
          <p:nvPr/>
        </p:nvSpPr>
        <p:spPr>
          <a:xfrm>
            <a:off x="6063545" y="4878046"/>
            <a:ext cx="199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chemeClr val="bg1"/>
                </a:solidFill>
              </a:rPr>
              <a:t>GRRRR</a:t>
            </a:r>
            <a:r>
              <a:rPr lang="nl-NL" sz="4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4" name="Afbeelding 23" descr="Afbeelding met smiley, emoticon, clipart, tekenfilm&#10;&#10;Automatisch gegenereerde beschrijving">
            <a:extLst>
              <a:ext uri="{FF2B5EF4-FFF2-40B4-BE49-F238E27FC236}">
                <a16:creationId xmlns:a16="http://schemas.microsoft.com/office/drawing/2014/main" id="{FB4C9D19-CAB6-695F-E5C4-84855CAFA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07" y="3752413"/>
            <a:ext cx="2679763" cy="25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Games, Bordspel, Kaartspel&#10;&#10;Automatisch gegenereerde beschrijving">
            <a:extLst>
              <a:ext uri="{FF2B5EF4-FFF2-40B4-BE49-F238E27FC236}">
                <a16:creationId xmlns:a16="http://schemas.microsoft.com/office/drawing/2014/main" id="{99111C77-13F7-DD5C-B74D-8F56A438A1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Verliezen bij een spelletje</a:t>
            </a:r>
            <a:r>
              <a:rPr lang="nl-NL" sz="2400" b="1" i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….</a:t>
            </a:r>
            <a:endParaRPr lang="nl-NL" sz="24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4A37549-60A9-2B69-8847-C3D8FCAF783F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456623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-2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WK voetbal: het Nederlands elftal verliest!</a:t>
            </a:r>
          </a:p>
        </p:txBody>
      </p:sp>
      <p:pic>
        <p:nvPicPr>
          <p:cNvPr id="4" name="Afbeelding 3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44F36691-B297-8A67-DFDE-08E2C441749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3727" r="6140" b="-276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D17CD54-DF80-7A4F-0F7C-8C2CF2697C23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026394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Jij wilt naar Walibi, het wordt de dierentuin.</a:t>
            </a:r>
          </a:p>
        </p:txBody>
      </p:sp>
      <p:pic>
        <p:nvPicPr>
          <p:cNvPr id="5" name="Afbeelding 4" descr="Afbeelding met zoogdier, buitenshuis, olifant, boom&#10;&#10;Automatisch gegenereerde beschrijving">
            <a:extLst>
              <a:ext uri="{FF2B5EF4-FFF2-40B4-BE49-F238E27FC236}">
                <a16:creationId xmlns:a16="http://schemas.microsoft.com/office/drawing/2014/main" id="{1B479C5D-3340-30C4-11A1-2AE6259B54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D09EBDE-6D19-515E-1473-785766C9210F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661854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DD4238EF-A167-A845-BBD6-568B634844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133337" y="472754"/>
            <a:ext cx="308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Mag ik met m’n</a:t>
            </a:r>
          </a:p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vrienden mee?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DB10446-FD87-6ED4-19ED-BB35620A8F3A}"/>
              </a:ext>
            </a:extLst>
          </p:cNvPr>
          <p:cNvSpPr txBox="1"/>
          <p:nvPr/>
        </p:nvSpPr>
        <p:spPr>
          <a:xfrm flipH="1">
            <a:off x="4995746" y="411199"/>
            <a:ext cx="353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Nee, we gaan</a:t>
            </a:r>
          </a:p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naar opa en oma.</a:t>
            </a:r>
          </a:p>
        </p:txBody>
      </p:sp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030B8FFC-7335-09B2-E50E-D68D695A8195}"/>
              </a:ext>
            </a:extLst>
          </p:cNvPr>
          <p:cNvSpPr/>
          <p:nvPr/>
        </p:nvSpPr>
        <p:spPr>
          <a:xfrm>
            <a:off x="182448" y="224149"/>
            <a:ext cx="2986638" cy="1176894"/>
          </a:xfrm>
          <a:prstGeom prst="wedgeEllipseCallout">
            <a:avLst>
              <a:gd name="adj1" fmla="val 41649"/>
              <a:gd name="adj2" fmla="val 96080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ballon: ovaal 9">
            <a:extLst>
              <a:ext uri="{FF2B5EF4-FFF2-40B4-BE49-F238E27FC236}">
                <a16:creationId xmlns:a16="http://schemas.microsoft.com/office/drawing/2014/main" id="{09B784C0-070B-6720-8F2A-41B8B06D30BB}"/>
              </a:ext>
            </a:extLst>
          </p:cNvPr>
          <p:cNvSpPr/>
          <p:nvPr/>
        </p:nvSpPr>
        <p:spPr>
          <a:xfrm>
            <a:off x="5157383" y="224148"/>
            <a:ext cx="3369131" cy="1176894"/>
          </a:xfrm>
          <a:prstGeom prst="wedgeEllipseCallout">
            <a:avLst>
              <a:gd name="adj1" fmla="val 55244"/>
              <a:gd name="adj2" fmla="val 71831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30EF460-9B3D-9797-A5A6-C235474140D0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677768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nagel, vinger, persoon&#10;&#10;Automatisch gegenereerde beschrijving">
            <a:extLst>
              <a:ext uri="{FF2B5EF4-FFF2-40B4-BE49-F238E27FC236}">
                <a16:creationId xmlns:a16="http://schemas.microsoft.com/office/drawing/2014/main" id="{DB6F02CD-C532-F60A-9F0F-EC355A255D4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7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-1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Weer niks!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0D919C-ED00-3997-6A69-04B5EA6B5023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912050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Verliezen bij het armpje drukken.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456CCD1-7E97-3260-994C-8C281E1A0C6F}"/>
              </a:ext>
            </a:extLst>
          </p:cNvPr>
          <p:cNvSpPr txBox="1"/>
          <p:nvPr/>
        </p:nvSpPr>
        <p:spPr>
          <a:xfrm flipH="1">
            <a:off x="1880558" y="5688543"/>
            <a:ext cx="5382883" cy="677108"/>
          </a:xfrm>
          <a:prstGeom prst="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  <p:pic>
        <p:nvPicPr>
          <p:cNvPr id="8" name="Afbeelding 7" descr="Afbeelding met persoon, kleding, Menselijk gezicht, vinger&#10;&#10;Automatisch gegenereerde beschrijving">
            <a:extLst>
              <a:ext uri="{FF2B5EF4-FFF2-40B4-BE49-F238E27FC236}">
                <a16:creationId xmlns:a16="http://schemas.microsoft.com/office/drawing/2014/main" id="{FD263B2B-EB83-6631-A870-FFA0C41F2BE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33"/>
                    </a14:imgEffect>
                    <a14:imgEffect>
                      <a14:brightnessContrast bright="-2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377" r="8594" b="2512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1F50EB7-5AC0-A6AD-1FA0-7B1F8C1D5B4E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027903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33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8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emel, persoon, kleding, glimlach&#10;&#10;Automatisch gegenereerde beschrijving">
            <a:extLst>
              <a:ext uri="{FF2B5EF4-FFF2-40B4-BE49-F238E27FC236}">
                <a16:creationId xmlns:a16="http://schemas.microsoft.com/office/drawing/2014/main" id="{A8EC08D4-1630-8D7E-D302-2CFE6F079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r="3879"/>
          <a:stretch/>
        </p:blipFill>
        <p:spPr>
          <a:xfrm>
            <a:off x="1" y="160879"/>
            <a:ext cx="9142856" cy="66971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626873BA-D2BB-CDAA-AB59-79619B6B2208}"/>
              </a:ext>
            </a:extLst>
          </p:cNvPr>
          <p:cNvGrpSpPr/>
          <p:nvPr/>
        </p:nvGrpSpPr>
        <p:grpSpPr>
          <a:xfrm>
            <a:off x="5967209" y="775169"/>
            <a:ext cx="2979705" cy="1748758"/>
            <a:chOff x="6163152" y="994442"/>
            <a:chExt cx="2979705" cy="1748758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80F15FA-6C7B-37B0-1E1A-8A3AB2D106B7}"/>
                </a:ext>
              </a:extLst>
            </p:cNvPr>
            <p:cNvSpPr/>
            <p:nvPr/>
          </p:nvSpPr>
          <p:spPr>
            <a:xfrm rot="574685">
              <a:off x="6163152" y="1306521"/>
              <a:ext cx="936941" cy="543295"/>
            </a:xfrm>
            <a:custGeom>
              <a:avLst/>
              <a:gdLst>
                <a:gd name="connsiteX0" fmla="*/ 1280160 w 1645920"/>
                <a:gd name="connsiteY0" fmla="*/ 9144 h 1170432"/>
                <a:gd name="connsiteX1" fmla="*/ 0 w 1645920"/>
                <a:gd name="connsiteY1" fmla="*/ 1170432 h 1170432"/>
                <a:gd name="connsiteX2" fmla="*/ 1645920 w 1645920"/>
                <a:gd name="connsiteY2" fmla="*/ 0 h 1170432"/>
                <a:gd name="connsiteX3" fmla="*/ 1280160 w 1645920"/>
                <a:gd name="connsiteY3" fmla="*/ 9144 h 117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920" h="1170432">
                  <a:moveTo>
                    <a:pt x="1280160" y="9144"/>
                  </a:moveTo>
                  <a:lnTo>
                    <a:pt x="0" y="1170432"/>
                  </a:lnTo>
                  <a:lnTo>
                    <a:pt x="1645920" y="0"/>
                  </a:lnTo>
                  <a:lnTo>
                    <a:pt x="1280160" y="9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B6A227A-ADCD-AF37-AD7D-7815CDC4A1DD}"/>
                </a:ext>
              </a:extLst>
            </p:cNvPr>
            <p:cNvSpPr/>
            <p:nvPr/>
          </p:nvSpPr>
          <p:spPr>
            <a:xfrm>
              <a:off x="6839339" y="2006082"/>
              <a:ext cx="541175" cy="737118"/>
            </a:xfrm>
            <a:custGeom>
              <a:avLst/>
              <a:gdLst>
                <a:gd name="connsiteX0" fmla="*/ 382555 w 541175"/>
                <a:gd name="connsiteY0" fmla="*/ 9330 h 737118"/>
                <a:gd name="connsiteX1" fmla="*/ 0 w 541175"/>
                <a:gd name="connsiteY1" fmla="*/ 737118 h 737118"/>
                <a:gd name="connsiteX2" fmla="*/ 541175 w 541175"/>
                <a:gd name="connsiteY2" fmla="*/ 0 h 737118"/>
                <a:gd name="connsiteX3" fmla="*/ 382555 w 541175"/>
                <a:gd name="connsiteY3" fmla="*/ 9330 h 73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" h="737118">
                  <a:moveTo>
                    <a:pt x="382555" y="9330"/>
                  </a:moveTo>
                  <a:lnTo>
                    <a:pt x="0" y="737118"/>
                  </a:lnTo>
                  <a:lnTo>
                    <a:pt x="541175" y="0"/>
                  </a:lnTo>
                  <a:lnTo>
                    <a:pt x="382555" y="93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A032889D-2BC1-1027-4553-F1EA68136EA8}"/>
                </a:ext>
              </a:extLst>
            </p:cNvPr>
            <p:cNvGrpSpPr/>
            <p:nvPr/>
          </p:nvGrpSpPr>
          <p:grpSpPr>
            <a:xfrm>
              <a:off x="6748215" y="994442"/>
              <a:ext cx="2394642" cy="1052066"/>
              <a:chOff x="5634067" y="849887"/>
              <a:chExt cx="2394642" cy="1052066"/>
            </a:xfrm>
          </p:grpSpPr>
          <p:sp>
            <p:nvSpPr>
              <p:cNvPr id="9" name="Rechthoek: afgeronde hoeken 8">
                <a:extLst>
                  <a:ext uri="{FF2B5EF4-FFF2-40B4-BE49-F238E27FC236}">
                    <a16:creationId xmlns:a16="http://schemas.microsoft.com/office/drawing/2014/main" id="{F37A440B-EED6-93F5-D41F-271D03B97402}"/>
                  </a:ext>
                </a:extLst>
              </p:cNvPr>
              <p:cNvSpPr/>
              <p:nvPr/>
            </p:nvSpPr>
            <p:spPr>
              <a:xfrm>
                <a:off x="5634067" y="849887"/>
                <a:ext cx="2394642" cy="105206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1009D618-C70B-AF2A-0DE9-F8B9D525493E}"/>
                  </a:ext>
                </a:extLst>
              </p:cNvPr>
              <p:cNvSpPr txBox="1"/>
              <p:nvPr/>
            </p:nvSpPr>
            <p:spPr>
              <a:xfrm>
                <a:off x="5661916" y="1055859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/>
                  <a:t>de natuur in!</a:t>
                </a:r>
              </a:p>
            </p:txBody>
          </p:sp>
        </p:grp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16D09FA9-A33F-9858-BDFB-4AD44332A01B}"/>
              </a:ext>
            </a:extLst>
          </p:cNvPr>
          <p:cNvGrpSpPr/>
          <p:nvPr/>
        </p:nvGrpSpPr>
        <p:grpSpPr>
          <a:xfrm>
            <a:off x="3850941" y="4052596"/>
            <a:ext cx="2299580" cy="2055653"/>
            <a:chOff x="3698541" y="3900196"/>
            <a:chExt cx="2299580" cy="2055653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49B8A674-8471-4C39-AAFD-A0B16E38BDBE}"/>
                </a:ext>
              </a:extLst>
            </p:cNvPr>
            <p:cNvGrpSpPr/>
            <p:nvPr/>
          </p:nvGrpSpPr>
          <p:grpSpPr>
            <a:xfrm>
              <a:off x="3698541" y="5300417"/>
              <a:ext cx="2299580" cy="655432"/>
              <a:chOff x="3698541" y="5300417"/>
              <a:chExt cx="2299580" cy="655432"/>
            </a:xfrm>
          </p:grpSpPr>
          <p:sp>
            <p:nvSpPr>
              <p:cNvPr id="24" name="Rechthoek: afgeronde hoeken 23">
                <a:extLst>
                  <a:ext uri="{FF2B5EF4-FFF2-40B4-BE49-F238E27FC236}">
                    <a16:creationId xmlns:a16="http://schemas.microsoft.com/office/drawing/2014/main" id="{52DF55D0-F38D-DF1A-620A-E1220AEAB1A7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123914B8-363C-8F0F-6CB3-73769A866E58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zwembad!</a:t>
                </a:r>
              </a:p>
            </p:txBody>
          </p:sp>
        </p:grp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4DB0245-941C-C1F3-9E6D-A4BF1ACBA6AF}"/>
                </a:ext>
              </a:extLst>
            </p:cNvPr>
            <p:cNvSpPr/>
            <p:nvPr/>
          </p:nvSpPr>
          <p:spPr>
            <a:xfrm>
              <a:off x="4217437" y="3900196"/>
              <a:ext cx="139959" cy="1464906"/>
            </a:xfrm>
            <a:custGeom>
              <a:avLst/>
              <a:gdLst>
                <a:gd name="connsiteX0" fmla="*/ 37322 w 139959"/>
                <a:gd name="connsiteY0" fmla="*/ 1446245 h 1464906"/>
                <a:gd name="connsiteX1" fmla="*/ 0 w 139959"/>
                <a:gd name="connsiteY1" fmla="*/ 0 h 1464906"/>
                <a:gd name="connsiteX2" fmla="*/ 139959 w 139959"/>
                <a:gd name="connsiteY2" fmla="*/ 1464906 h 1464906"/>
                <a:gd name="connsiteX3" fmla="*/ 37322 w 139959"/>
                <a:gd name="connsiteY3" fmla="*/ 1446245 h 146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959" h="1464906">
                  <a:moveTo>
                    <a:pt x="37322" y="1446245"/>
                  </a:moveTo>
                  <a:lnTo>
                    <a:pt x="0" y="0"/>
                  </a:lnTo>
                  <a:lnTo>
                    <a:pt x="139959" y="1464906"/>
                  </a:lnTo>
                  <a:lnTo>
                    <a:pt x="37322" y="14462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BA10A879-27E6-8792-A5BB-2DA3B42BD936}"/>
                </a:ext>
              </a:extLst>
            </p:cNvPr>
            <p:cNvSpPr/>
            <p:nvPr/>
          </p:nvSpPr>
          <p:spPr>
            <a:xfrm>
              <a:off x="4814596" y="4030824"/>
              <a:ext cx="391886" cy="1343609"/>
            </a:xfrm>
            <a:custGeom>
              <a:avLst/>
              <a:gdLst>
                <a:gd name="connsiteX0" fmla="*/ 0 w 391886"/>
                <a:gd name="connsiteY0" fmla="*/ 1324947 h 1343609"/>
                <a:gd name="connsiteX1" fmla="*/ 391886 w 391886"/>
                <a:gd name="connsiteY1" fmla="*/ 0 h 1343609"/>
                <a:gd name="connsiteX2" fmla="*/ 111967 w 391886"/>
                <a:gd name="connsiteY2" fmla="*/ 1343609 h 1343609"/>
                <a:gd name="connsiteX3" fmla="*/ 0 w 391886"/>
                <a:gd name="connsiteY3" fmla="*/ 1324947 h 134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1886" h="1343609">
                  <a:moveTo>
                    <a:pt x="0" y="1324947"/>
                  </a:moveTo>
                  <a:lnTo>
                    <a:pt x="391886" y="0"/>
                  </a:lnTo>
                  <a:lnTo>
                    <a:pt x="111967" y="1343609"/>
                  </a:lnTo>
                  <a:lnTo>
                    <a:pt x="0" y="13249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84053FAF-B583-9182-F25D-70ADC6AE54AD}"/>
              </a:ext>
            </a:extLst>
          </p:cNvPr>
          <p:cNvGrpSpPr/>
          <p:nvPr/>
        </p:nvGrpSpPr>
        <p:grpSpPr>
          <a:xfrm>
            <a:off x="535464" y="447453"/>
            <a:ext cx="2487654" cy="858833"/>
            <a:chOff x="535464" y="447453"/>
            <a:chExt cx="2487654" cy="85883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4155BE8-3EEC-8143-901A-F699EFCFDAEC}"/>
                </a:ext>
              </a:extLst>
            </p:cNvPr>
            <p:cNvGrpSpPr/>
            <p:nvPr/>
          </p:nvGrpSpPr>
          <p:grpSpPr>
            <a:xfrm>
              <a:off x="535464" y="447453"/>
              <a:ext cx="2299580" cy="655432"/>
              <a:chOff x="3698541" y="5300417"/>
              <a:chExt cx="2299580" cy="655432"/>
            </a:xfrm>
          </p:grpSpPr>
          <p:sp>
            <p:nvSpPr>
              <p:cNvPr id="15" name="Rechthoek: afgeronde hoeken 14">
                <a:extLst>
                  <a:ext uri="{FF2B5EF4-FFF2-40B4-BE49-F238E27FC236}">
                    <a16:creationId xmlns:a16="http://schemas.microsoft.com/office/drawing/2014/main" id="{E611BF99-FD73-DC27-611B-E14A618C1430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8AEAA808-DC13-98CC-0BE2-33B28D64F302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James Bond!</a:t>
                </a:r>
              </a:p>
            </p:txBody>
          </p:sp>
        </p:grp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E7E8CE1-0D1A-6FE2-26B7-77A5D8A6609E}"/>
                </a:ext>
              </a:extLst>
            </p:cNvPr>
            <p:cNvSpPr/>
            <p:nvPr/>
          </p:nvSpPr>
          <p:spPr>
            <a:xfrm>
              <a:off x="2388637" y="1054359"/>
              <a:ext cx="634481" cy="251927"/>
            </a:xfrm>
            <a:custGeom>
              <a:avLst/>
              <a:gdLst>
                <a:gd name="connsiteX0" fmla="*/ 195943 w 634481"/>
                <a:gd name="connsiteY0" fmla="*/ 0 h 251927"/>
                <a:gd name="connsiteX1" fmla="*/ 634481 w 634481"/>
                <a:gd name="connsiteY1" fmla="*/ 251927 h 251927"/>
                <a:gd name="connsiteX2" fmla="*/ 0 w 634481"/>
                <a:gd name="connsiteY2" fmla="*/ 46653 h 251927"/>
                <a:gd name="connsiteX3" fmla="*/ 195943 w 634481"/>
                <a:gd name="connsiteY3" fmla="*/ 0 h 25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481" h="251927">
                  <a:moveTo>
                    <a:pt x="195943" y="0"/>
                  </a:moveTo>
                  <a:lnTo>
                    <a:pt x="634481" y="251927"/>
                  </a:lnTo>
                  <a:lnTo>
                    <a:pt x="0" y="46653"/>
                  </a:lnTo>
                  <a:lnTo>
                    <a:pt x="1959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705D18F4-BE9F-96E4-9D55-B0AD091120C9}"/>
              </a:ext>
            </a:extLst>
          </p:cNvPr>
          <p:cNvGrpSpPr/>
          <p:nvPr/>
        </p:nvGrpSpPr>
        <p:grpSpPr>
          <a:xfrm>
            <a:off x="215092" y="3620278"/>
            <a:ext cx="2299580" cy="1492487"/>
            <a:chOff x="215092" y="3620278"/>
            <a:chExt cx="2299580" cy="1492487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7FF32368-6684-4540-48F8-65AD3E8427EB}"/>
                </a:ext>
              </a:extLst>
            </p:cNvPr>
            <p:cNvGrpSpPr/>
            <p:nvPr/>
          </p:nvGrpSpPr>
          <p:grpSpPr>
            <a:xfrm>
              <a:off x="215092" y="4457333"/>
              <a:ext cx="2299580" cy="655432"/>
              <a:chOff x="3698541" y="5300417"/>
              <a:chExt cx="2299580" cy="655432"/>
            </a:xfrm>
          </p:grpSpPr>
          <p:sp>
            <p:nvSpPr>
              <p:cNvPr id="28" name="Rechthoek: afgeronde hoeken 27">
                <a:extLst>
                  <a:ext uri="{FF2B5EF4-FFF2-40B4-BE49-F238E27FC236}">
                    <a16:creationId xmlns:a16="http://schemas.microsoft.com/office/drawing/2014/main" id="{15747CEB-A85D-175C-C8F4-5CE5A2305E10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D2B2A757-D0E5-1B43-54DD-3A357B69165D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bowlen!</a:t>
                </a:r>
              </a:p>
            </p:txBody>
          </p:sp>
        </p:grp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93771894-C580-6315-22E5-4908D1E2B792}"/>
                </a:ext>
              </a:extLst>
            </p:cNvPr>
            <p:cNvSpPr/>
            <p:nvPr/>
          </p:nvSpPr>
          <p:spPr>
            <a:xfrm>
              <a:off x="1455576" y="3620278"/>
              <a:ext cx="587828" cy="905069"/>
            </a:xfrm>
            <a:custGeom>
              <a:avLst/>
              <a:gdLst>
                <a:gd name="connsiteX0" fmla="*/ 0 w 587828"/>
                <a:gd name="connsiteY0" fmla="*/ 867746 h 905069"/>
                <a:gd name="connsiteX1" fmla="*/ 587828 w 587828"/>
                <a:gd name="connsiteY1" fmla="*/ 0 h 905069"/>
                <a:gd name="connsiteX2" fmla="*/ 102636 w 587828"/>
                <a:gd name="connsiteY2" fmla="*/ 905069 h 905069"/>
                <a:gd name="connsiteX3" fmla="*/ 0 w 587828"/>
                <a:gd name="connsiteY3" fmla="*/ 867746 h 90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28" h="905069">
                  <a:moveTo>
                    <a:pt x="0" y="867746"/>
                  </a:moveTo>
                  <a:lnTo>
                    <a:pt x="587828" y="0"/>
                  </a:lnTo>
                  <a:lnTo>
                    <a:pt x="102636" y="905069"/>
                  </a:lnTo>
                  <a:lnTo>
                    <a:pt x="0" y="8677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8794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64AE361-B602-4254-D612-7B04A78B499D}"/>
              </a:ext>
            </a:extLst>
          </p:cNvPr>
          <p:cNvSpPr txBox="1"/>
          <p:nvPr/>
        </p:nvSpPr>
        <p:spPr>
          <a:xfrm>
            <a:off x="215999" y="216000"/>
            <a:ext cx="6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5.4 Raad je het plaatje?</a:t>
            </a:r>
          </a:p>
        </p:txBody>
      </p:sp>
    </p:spTree>
    <p:extLst>
      <p:ext uri="{BB962C8B-B14F-4D97-AF65-F5344CB8AC3E}">
        <p14:creationId xmlns:p14="http://schemas.microsoft.com/office/powerpoint/2010/main" val="240101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C136BCD-EE11-C7F8-27B2-6FEA49B66B49}"/>
              </a:ext>
            </a:extLst>
          </p:cNvPr>
          <p:cNvSpPr txBox="1"/>
          <p:nvPr/>
        </p:nvSpPr>
        <p:spPr>
          <a:xfrm>
            <a:off x="534495" y="603840"/>
            <a:ext cx="8005863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800" cap="all" spc="500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Raad je</a:t>
            </a:r>
          </a:p>
          <a:p>
            <a:pPr algn="ctr"/>
            <a:r>
              <a:rPr lang="nl-NL" sz="8800" cap="all" spc="500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Het plaatje</a:t>
            </a:r>
          </a:p>
          <a:p>
            <a:pPr algn="ctr"/>
            <a:r>
              <a:rPr lang="nl-NL" sz="11500" cap="all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E7B4AB-79F7-2159-6E8D-C623975D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8042989-6547-6352-B0E3-04CAD0C3D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6AB192-721A-20F6-AD0B-CDEA87B4A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936A5BC-C332-819D-0F93-A765C6A3D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A6BB2A4-A80B-412D-8F3B-6B89EF8B3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925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0F07B97-0016-3AC1-1827-615A8CC3C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FF79AFC-2EB3-416D-0526-1B293E8EB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272F888-EBB5-0AAD-652A-CCF07AB58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654E3-A7B1-408B-FE61-23BEE531E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005BAB-A1AA-CE12-6F20-D0B42A1B2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0753E-01A4-C23B-C129-AF4E2CE37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BC930F-D8A2-FD36-D6BC-1BE20F8D9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491E0F-3035-F4EF-F047-9FE37C086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56C7F5-4E61-805B-7481-6A2603FD5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66F6CA-9DD3-4412-2287-520BE33C8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CDB959-A068-7BF3-E9E8-0DEA8751C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E02611-9AF4-F4C3-4165-B06A95A8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BFA3A6-F203-B525-80CD-D35A72E6B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5AC52-DA86-BEFB-ACCD-64A2E038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CD10B5-7D93-6BAD-5DC9-C2513570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4DC309-CE75-0919-A440-70B5DE3FA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84DFF0-2A02-E395-64A1-9D32F9006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A088E0-ADE2-F340-B79B-22F912699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A3C44C-6964-D8EA-D964-24B4E2BA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F0DA69-94A8-DF13-1D91-9881461C2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CD387A-BCE7-8C2F-D771-4DD98403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18863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81EB5B-4308-9119-3893-F28A19905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1E58E2-9574-EA5D-74AC-E976416E1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75E461-9372-9654-DD97-C7676214D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3004AB-AD2B-D60C-94EE-BEE988E3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1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elektronica, tekst, scherm, Weergave-apparaat&#10;&#10;Automatisch gegenereerde beschrijving">
            <a:extLst>
              <a:ext uri="{FF2B5EF4-FFF2-40B4-BE49-F238E27FC236}">
                <a16:creationId xmlns:a16="http://schemas.microsoft.com/office/drawing/2014/main" id="{3E555C8D-DD72-31B5-32F7-F36E4AE5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439614"/>
            <a:ext cx="8208962" cy="5864471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772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3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elektronica, tekst, scherm, Weergave-apparaat&#10;&#10;Automatisch gegenereerde beschrijving">
            <a:extLst>
              <a:ext uri="{FF2B5EF4-FFF2-40B4-BE49-F238E27FC236}">
                <a16:creationId xmlns:a16="http://schemas.microsoft.com/office/drawing/2014/main" id="{6CD3BD89-BB16-7C70-08AD-1C979FAE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439614"/>
            <a:ext cx="8208962" cy="58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5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mputer, gadget, Elektronisch apparaat, tekst&#10;&#10;Automatisch gegenereerde beschrijving">
            <a:extLst>
              <a:ext uri="{FF2B5EF4-FFF2-40B4-BE49-F238E27FC236}">
                <a16:creationId xmlns:a16="http://schemas.microsoft.com/office/drawing/2014/main" id="{5C259432-EE88-DC7B-5C00-30785E92D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7230" r="12524" b="10206"/>
          <a:stretch/>
        </p:blipFill>
        <p:spPr>
          <a:xfrm>
            <a:off x="538466" y="249555"/>
            <a:ext cx="8067068" cy="6357302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7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omputer, gadget, Elektronisch apparaat, tekst&#10;&#10;Automatisch gegenereerde beschrijving">
            <a:extLst>
              <a:ext uri="{FF2B5EF4-FFF2-40B4-BE49-F238E27FC236}">
                <a16:creationId xmlns:a16="http://schemas.microsoft.com/office/drawing/2014/main" id="{82CD8483-439B-0C4A-19CB-CBAF101A7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7230" r="12524" b="10206"/>
          <a:stretch/>
        </p:blipFill>
        <p:spPr>
          <a:xfrm>
            <a:off x="529681" y="254437"/>
            <a:ext cx="8067068" cy="63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5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rant, Publicatie, tekst, boek&#10;&#10;Automatisch gegenereerde beschrijving">
            <a:extLst>
              <a:ext uri="{FF2B5EF4-FFF2-40B4-BE49-F238E27FC236}">
                <a16:creationId xmlns:a16="http://schemas.microsoft.com/office/drawing/2014/main" id="{1052ABD8-C3EA-607F-682D-BD688B32939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/>
          <a:stretch/>
        </p:blipFill>
        <p:spPr>
          <a:xfrm>
            <a:off x="518114" y="246313"/>
            <a:ext cx="8100000" cy="6363786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9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rant, Publicatie, tekst, boek&#10;&#10;Automatisch gegenereerde beschrijving">
            <a:extLst>
              <a:ext uri="{FF2B5EF4-FFF2-40B4-BE49-F238E27FC236}">
                <a16:creationId xmlns:a16="http://schemas.microsoft.com/office/drawing/2014/main" id="{4C410F42-1F0C-BC01-39A0-9335224BB9C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/>
          <a:stretch/>
        </p:blipFill>
        <p:spPr>
          <a:xfrm>
            <a:off x="520781" y="237169"/>
            <a:ext cx="8100000" cy="63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53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persoon, kleding, muur&#10;&#10;Automatisch gegenereerde beschrijving">
            <a:extLst>
              <a:ext uri="{FF2B5EF4-FFF2-40B4-BE49-F238E27FC236}">
                <a16:creationId xmlns:a16="http://schemas.microsoft.com/office/drawing/2014/main" id="{CBFEFB30-465E-9F8B-B0DA-12B0D9FD7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48264" r="29811" b="6289"/>
          <a:stretch/>
        </p:blipFill>
        <p:spPr>
          <a:xfrm>
            <a:off x="530464" y="246797"/>
            <a:ext cx="8074800" cy="6392375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5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persoon, kleding, muur&#10;&#10;Automatisch gegenereerde beschrijving">
            <a:extLst>
              <a:ext uri="{FF2B5EF4-FFF2-40B4-BE49-F238E27FC236}">
                <a16:creationId xmlns:a16="http://schemas.microsoft.com/office/drawing/2014/main" id="{85C8EB2D-09CA-4BFF-3C02-AC2E4BB99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48264" r="29811" b="6289"/>
          <a:stretch/>
        </p:blipFill>
        <p:spPr>
          <a:xfrm>
            <a:off x="530464" y="246797"/>
            <a:ext cx="8074800" cy="63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3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30B32833-8BDB-7DAC-14A5-CB9593ED29DD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9603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278421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23E1CE3-8226-5F49-B7A3-9C299FBB2CF9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Deal sluiten</a:t>
            </a:r>
          </a:p>
        </p:txBody>
      </p:sp>
      <p:pic>
        <p:nvPicPr>
          <p:cNvPr id="13" name="Afbeelding 12" descr="Afbeelding met clipart, tekenfilm, Graphics, vinger&#10;&#10;Automatisch gegenereerde beschrijving">
            <a:extLst>
              <a:ext uri="{FF2B5EF4-FFF2-40B4-BE49-F238E27FC236}">
                <a16:creationId xmlns:a16="http://schemas.microsoft.com/office/drawing/2014/main" id="{6477EC59-711E-9570-5C0F-6B37C7E83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85" y="2013314"/>
            <a:ext cx="4115029" cy="4213188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3409EDFE-F1F6-CD9F-D911-B67BB7D88109}"/>
              </a:ext>
            </a:extLst>
          </p:cNvPr>
          <p:cNvGrpSpPr/>
          <p:nvPr/>
        </p:nvGrpSpPr>
        <p:grpSpPr>
          <a:xfrm>
            <a:off x="1204132" y="1074431"/>
            <a:ext cx="2172393" cy="1361660"/>
            <a:chOff x="1129114" y="1134070"/>
            <a:chExt cx="2172393" cy="1361660"/>
          </a:xfrm>
        </p:grpSpPr>
        <p:sp>
          <p:nvSpPr>
            <p:cNvPr id="3" name="Tekstballon: ovaal 2">
              <a:extLst>
                <a:ext uri="{FF2B5EF4-FFF2-40B4-BE49-F238E27FC236}">
                  <a16:creationId xmlns:a16="http://schemas.microsoft.com/office/drawing/2014/main" id="{6EA9C015-F87C-8BD6-1522-87B2A6689B0A}"/>
                </a:ext>
              </a:extLst>
            </p:cNvPr>
            <p:cNvSpPr/>
            <p:nvPr/>
          </p:nvSpPr>
          <p:spPr>
            <a:xfrm>
              <a:off x="1129114" y="1134070"/>
              <a:ext cx="2172393" cy="1361660"/>
            </a:xfrm>
            <a:prstGeom prst="wedgeEllipseCallout">
              <a:avLst>
                <a:gd name="adj1" fmla="val -94915"/>
                <a:gd name="adj2" fmla="val 29062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745EADCC-1336-F0BA-DFF3-61D73F9E23B2}"/>
                </a:ext>
              </a:extLst>
            </p:cNvPr>
            <p:cNvSpPr txBox="1"/>
            <p:nvPr/>
          </p:nvSpPr>
          <p:spPr>
            <a:xfrm>
              <a:off x="1495362" y="1214735"/>
              <a:ext cx="14398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600" b="1" i="1" dirty="0">
                  <a:latin typeface="Verdana" panose="020B0604030504040204" pitchFamily="34" charset="0"/>
                  <a:ea typeface="Verdana" panose="020B0604030504040204" pitchFamily="34" charset="0"/>
                </a:rPr>
                <a:t>ok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5C534BE8-28DC-E3D3-E043-7261D647B909}"/>
              </a:ext>
            </a:extLst>
          </p:cNvPr>
          <p:cNvGrpSpPr/>
          <p:nvPr/>
        </p:nvGrpSpPr>
        <p:grpSpPr>
          <a:xfrm>
            <a:off x="5842119" y="1214754"/>
            <a:ext cx="2172393" cy="1361660"/>
            <a:chOff x="5746833" y="722989"/>
            <a:chExt cx="2172393" cy="1361660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15238432-B59F-D386-D3DA-1FA46CAD3738}"/>
                </a:ext>
              </a:extLst>
            </p:cNvPr>
            <p:cNvSpPr/>
            <p:nvPr/>
          </p:nvSpPr>
          <p:spPr>
            <a:xfrm flipH="1">
              <a:off x="5746833" y="722989"/>
              <a:ext cx="2172393" cy="1361660"/>
            </a:xfrm>
            <a:prstGeom prst="wedgeEllipseCallout">
              <a:avLst>
                <a:gd name="adj1" fmla="val -84850"/>
                <a:gd name="adj2" fmla="val -66558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D6989752-C5C4-1554-17C8-2A8DADEE6413}"/>
                </a:ext>
              </a:extLst>
            </p:cNvPr>
            <p:cNvSpPr txBox="1"/>
            <p:nvPr/>
          </p:nvSpPr>
          <p:spPr>
            <a:xfrm>
              <a:off x="6098202" y="803654"/>
              <a:ext cx="14398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600" b="1" i="1" dirty="0">
                  <a:latin typeface="Verdana" panose="020B0604030504040204" pitchFamily="34" charset="0"/>
                  <a:ea typeface="Verdana" panose="020B0604030504040204" pitchFamily="34" charset="0"/>
                </a:rPr>
                <a:t>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73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2698</TotalTime>
  <Words>241</Words>
  <Application>Microsoft Office PowerPoint</Application>
  <PresentationFormat>Diavoorstelling (4:3)</PresentationFormat>
  <Paragraphs>99</Paragraphs>
  <Slides>39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35</cp:revision>
  <dcterms:created xsi:type="dcterms:W3CDTF">2023-04-12T08:54:08Z</dcterms:created>
  <dcterms:modified xsi:type="dcterms:W3CDTF">2024-03-23T13:00:46Z</dcterms:modified>
</cp:coreProperties>
</file>